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3" r:id="rId5"/>
    <p:sldId id="264" r:id="rId6"/>
    <p:sldId id="262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410D-FBAE-4BCD-B658-FD0C594F439C}" type="datetimeFigureOut">
              <a:rPr lang="pl-PL" smtClean="0"/>
              <a:t>2019-06-13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69CA-7FFE-4213-9777-225FAE5E4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057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410D-FBAE-4BCD-B658-FD0C594F439C}" type="datetimeFigureOut">
              <a:rPr lang="pl-PL" smtClean="0"/>
              <a:t>2019-06-13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69CA-7FFE-4213-9777-225FAE5E4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975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410D-FBAE-4BCD-B658-FD0C594F439C}" type="datetimeFigureOut">
              <a:rPr lang="pl-PL" smtClean="0"/>
              <a:t>2019-06-13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69CA-7FFE-4213-9777-225FAE5E4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09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410D-FBAE-4BCD-B658-FD0C594F439C}" type="datetimeFigureOut">
              <a:rPr lang="pl-PL" smtClean="0"/>
              <a:t>2019-06-13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69CA-7FFE-4213-9777-225FAE5E4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080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410D-FBAE-4BCD-B658-FD0C594F439C}" type="datetimeFigureOut">
              <a:rPr lang="pl-PL" smtClean="0"/>
              <a:t>2019-06-13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69CA-7FFE-4213-9777-225FAE5E4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97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410D-FBAE-4BCD-B658-FD0C594F439C}" type="datetimeFigureOut">
              <a:rPr lang="pl-PL" smtClean="0"/>
              <a:t>2019-06-13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69CA-7FFE-4213-9777-225FAE5E4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6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410D-FBAE-4BCD-B658-FD0C594F439C}" type="datetimeFigureOut">
              <a:rPr lang="pl-PL" smtClean="0"/>
              <a:t>2019-06-13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69CA-7FFE-4213-9777-225FAE5E4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793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410D-FBAE-4BCD-B658-FD0C594F439C}" type="datetimeFigureOut">
              <a:rPr lang="pl-PL" smtClean="0"/>
              <a:t>2019-06-13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69CA-7FFE-4213-9777-225FAE5E4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05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410D-FBAE-4BCD-B658-FD0C594F439C}" type="datetimeFigureOut">
              <a:rPr lang="pl-PL" smtClean="0"/>
              <a:t>2019-06-13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69CA-7FFE-4213-9777-225FAE5E4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92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410D-FBAE-4BCD-B658-FD0C594F439C}" type="datetimeFigureOut">
              <a:rPr lang="pl-PL" smtClean="0"/>
              <a:t>2019-06-13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69CA-7FFE-4213-9777-225FAE5E4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018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410D-FBAE-4BCD-B658-FD0C594F439C}" type="datetimeFigureOut">
              <a:rPr lang="pl-PL" smtClean="0"/>
              <a:t>2019-06-13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69CA-7FFE-4213-9777-225FAE5E4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800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A410D-FBAE-4BCD-B658-FD0C594F439C}" type="datetimeFigureOut">
              <a:rPr lang="pl-PL" smtClean="0"/>
              <a:t>2019-06-13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569CA-7FFE-4213-9777-225FAE5E4C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38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389" y="1425771"/>
            <a:ext cx="9144000" cy="2387600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Comic Sans MS" panose="030F0702030302020204" pitchFamily="66" charset="0"/>
              </a:rPr>
              <a:t>Realizacja projektu Ogarnij Inżynierię </a:t>
            </a:r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83457" y="4476091"/>
            <a:ext cx="9144000" cy="1655762"/>
          </a:xfrm>
        </p:spPr>
        <p:txBody>
          <a:bodyPr>
            <a:normAutofit/>
          </a:bodyPr>
          <a:lstStyle/>
          <a:p>
            <a:r>
              <a:rPr lang="pl-PL" sz="4000" dirty="0" smtClean="0">
                <a:latin typeface="Comic Sans MS" panose="030F0702030302020204" pitchFamily="66" charset="0"/>
              </a:rPr>
              <a:t>Szkoła Podstawowa Nr 257</a:t>
            </a:r>
            <a:endParaRPr lang="pl-PL" sz="4000" dirty="0">
              <a:latin typeface="Comic Sans MS" panose="030F0702030302020204" pitchFamily="66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493" y="3813371"/>
            <a:ext cx="4462659" cy="298120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818" y="387633"/>
            <a:ext cx="2523963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0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Comic Sans MS" panose="030F0702030302020204" pitchFamily="66" charset="0"/>
              </a:rPr>
              <a:t>Uczniowie badają wpływ temperatury na substancje </a:t>
            </a:r>
            <a:r>
              <a:rPr lang="pl-PL" dirty="0" smtClean="0">
                <a:latin typeface="Comic Sans MS" panose="030F0702030302020204" pitchFamily="66" charset="0"/>
              </a:rPr>
              <a:t>i odkrywają </a:t>
            </a:r>
            <a:r>
              <a:rPr lang="pl-PL" dirty="0" err="1" smtClean="0">
                <a:latin typeface="Comic Sans MS" panose="030F0702030302020204" pitchFamily="66" charset="0"/>
              </a:rPr>
              <a:t>cisnienie</a:t>
            </a:r>
            <a:endParaRPr lang="pl-PL" dirty="0">
              <a:latin typeface="Comic Sans MS" panose="030F0702030302020204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06" y="1777287"/>
            <a:ext cx="6563703" cy="464076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789" y="2776921"/>
            <a:ext cx="4724507" cy="354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7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98" y="-172529"/>
            <a:ext cx="8636839" cy="690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2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69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0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73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143"/>
            <a:ext cx="12284015" cy="697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8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85" y="0"/>
            <a:ext cx="12328585" cy="665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6125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</Words>
  <Application>Microsoft Office PowerPoint</Application>
  <PresentationFormat>Panoramiczny</PresentationFormat>
  <Paragraphs>3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Motyw pakietu Office</vt:lpstr>
      <vt:lpstr>Realizacja projektu Ogarnij Inżynierię </vt:lpstr>
      <vt:lpstr>Uczniowie badają wpływ temperatury na substancje i odkrywają cisnienie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Małgrzata Paster</dc:creator>
  <cp:lastModifiedBy>Paster Małgorzata</cp:lastModifiedBy>
  <cp:revision>5</cp:revision>
  <dcterms:created xsi:type="dcterms:W3CDTF">2019-06-13T05:13:51Z</dcterms:created>
  <dcterms:modified xsi:type="dcterms:W3CDTF">2019-06-13T11:45:07Z</dcterms:modified>
</cp:coreProperties>
</file>