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76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9802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9521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548583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6488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530419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97829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37735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3619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4043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97297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799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12/5/2021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1790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496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4174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6218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0204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57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42000">
              <a:srgbClr val="00B0F0"/>
            </a:gs>
            <a:gs pos="1000">
              <a:srgbClr val="00B0F0"/>
            </a:gs>
            <a:gs pos="67000">
              <a:srgbClr val="00B0F0"/>
            </a:gs>
            <a:gs pos="4684">
              <a:srgbClr val="00B0F0"/>
            </a:gs>
            <a:gs pos="14694">
              <a:srgbClr val="00B0F0"/>
            </a:gs>
            <a:gs pos="100000">
              <a:srgbClr val="00B0F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4A984417-C279-49C4-A677-1EEE94080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391" y="59100"/>
            <a:ext cx="3658281" cy="2743711"/>
          </a:xfrm>
          <a:prstGeom prst="rect">
            <a:avLst/>
          </a:prstGeom>
        </p:spPr>
      </p:pic>
      <p:pic>
        <p:nvPicPr>
          <p:cNvPr id="8" name="Obraz 7" descr="Obraz zawierający wewnątrz, żywność, owoce, kontener&#10;&#10;Opis wygenerowany automatycznie">
            <a:extLst>
              <a:ext uri="{FF2B5EF4-FFF2-40B4-BE49-F238E27FC236}">
                <a16:creationId xmlns:a16="http://schemas.microsoft.com/office/drawing/2014/main" id="{6A2F2620-0E46-411A-9774-5190AE5F5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6996">
            <a:off x="3159291" y="3280402"/>
            <a:ext cx="3658282" cy="2743712"/>
          </a:xfrm>
          <a:prstGeom prst="rect">
            <a:avLst/>
          </a:prstGeom>
        </p:spPr>
      </p:pic>
      <p:pic>
        <p:nvPicPr>
          <p:cNvPr id="12" name="Obraz 11" descr="Obraz zawierający osoba, papryka, czerwony, ręka&#10;&#10;Opis wygenerowany automatycznie">
            <a:extLst>
              <a:ext uri="{FF2B5EF4-FFF2-40B4-BE49-F238E27FC236}">
                <a16:creationId xmlns:a16="http://schemas.microsoft.com/office/drawing/2014/main" id="{B7C1A6D8-3039-4DF9-9F8A-F989FC74C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5788">
            <a:off x="6078452" y="1985558"/>
            <a:ext cx="3658281" cy="2743711"/>
          </a:xfrm>
          <a:prstGeom prst="rect">
            <a:avLst/>
          </a:prstGeom>
        </p:spPr>
      </p:pic>
      <p:pic>
        <p:nvPicPr>
          <p:cNvPr id="15" name="Obraz 14" descr="Obraz zawierający stół, żywność, wewnątrz, napój&#10;&#10;Opis wygenerowany automatycznie">
            <a:extLst>
              <a:ext uri="{FF2B5EF4-FFF2-40B4-BE49-F238E27FC236}">
                <a16:creationId xmlns:a16="http://schemas.microsoft.com/office/drawing/2014/main" id="{80C2D6FA-B394-46BA-9739-BB07161DB0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05" y="4377411"/>
            <a:ext cx="2923817" cy="2192862"/>
          </a:xfrm>
          <a:prstGeom prst="rect">
            <a:avLst/>
          </a:prstGeom>
        </p:spPr>
      </p:pic>
      <p:pic>
        <p:nvPicPr>
          <p:cNvPr id="17" name="Obraz 16" descr="Obraz zawierający żywność, osoba, talerz, śniadanie&#10;&#10;Opis wygenerowany automatycznie">
            <a:extLst>
              <a:ext uri="{FF2B5EF4-FFF2-40B4-BE49-F238E27FC236}">
                <a16:creationId xmlns:a16="http://schemas.microsoft.com/office/drawing/2014/main" id="{833F2E5F-C5D9-4266-BA2B-74BD8093DA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415" y="1477538"/>
            <a:ext cx="2344145" cy="3125526"/>
          </a:xfrm>
          <a:prstGeom prst="rect">
            <a:avLst/>
          </a:prstGeom>
        </p:spPr>
      </p:pic>
      <p:pic>
        <p:nvPicPr>
          <p:cNvPr id="21" name="Obraz 20" descr="Obraz zawierający wewnątrz, osoba&#10;&#10;Opis wygenerowany automatycznie">
            <a:extLst>
              <a:ext uri="{FF2B5EF4-FFF2-40B4-BE49-F238E27FC236}">
                <a16:creationId xmlns:a16="http://schemas.microsoft.com/office/drawing/2014/main" id="{647F0CA6-20FC-46F3-9096-881197A371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412" y="29282"/>
            <a:ext cx="1466001" cy="1954668"/>
          </a:xfrm>
          <a:prstGeom prst="rect">
            <a:avLst/>
          </a:prstGeom>
        </p:spPr>
      </p:pic>
      <p:pic>
        <p:nvPicPr>
          <p:cNvPr id="25" name="Obraz 24" descr="Obraz zawierający stół, żywność, talerz, wewnątrz&#10;&#10;Opis wygenerowany automatycznie">
            <a:extLst>
              <a:ext uri="{FF2B5EF4-FFF2-40B4-BE49-F238E27FC236}">
                <a16:creationId xmlns:a16="http://schemas.microsoft.com/office/drawing/2014/main" id="{B8E2EFB0-3BC6-40AA-9E0A-F525428C5E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207" y="46097"/>
            <a:ext cx="3300216" cy="2485090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14CE1EF3-091B-432A-BBFA-3F52CE40B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521" y="2455579"/>
            <a:ext cx="1753016" cy="1314762"/>
          </a:xfrm>
          <a:prstGeom prst="rect">
            <a:avLst/>
          </a:prstGeom>
        </p:spPr>
      </p:pic>
      <p:sp>
        <p:nvSpPr>
          <p:cNvPr id="36" name="Tytuł 35">
            <a:extLst>
              <a:ext uri="{FF2B5EF4-FFF2-40B4-BE49-F238E27FC236}">
                <a16:creationId xmlns:a16="http://schemas.microsoft.com/office/drawing/2014/main" id="{55096BF1-FDB7-49F3-9529-3CC474FFF9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042" y="665382"/>
            <a:ext cx="2995681" cy="1865805"/>
          </a:xfrm>
        </p:spPr>
        <p:txBody>
          <a:bodyPr>
            <a:normAutofit fontScale="90000"/>
          </a:bodyPr>
          <a:lstStyle/>
          <a:p>
            <a:br>
              <a:rPr lang="pl-PL" dirty="0"/>
            </a:br>
            <a:br>
              <a:rPr lang="pl-PL" dirty="0"/>
            </a:br>
            <a:r>
              <a:rPr lang="pl-PL" sz="4400" b="1" dirty="0">
                <a:solidFill>
                  <a:srgbClr val="002060"/>
                </a:solidFill>
              </a:rPr>
              <a:t>Pomysł na zdrowe śniadanie w szkole</a:t>
            </a:r>
          </a:p>
        </p:txBody>
      </p:sp>
      <p:sp>
        <p:nvSpPr>
          <p:cNvPr id="33" name="Podtytuł 32">
            <a:extLst>
              <a:ext uri="{FF2B5EF4-FFF2-40B4-BE49-F238E27FC236}">
                <a16:creationId xmlns:a16="http://schemas.microsoft.com/office/drawing/2014/main" id="{308DE255-9663-4DF4-A1AB-C2EFDC8365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0800000" flipV="1">
            <a:off x="311426" y="2455579"/>
            <a:ext cx="2324470" cy="2261937"/>
          </a:xfrm>
        </p:spPr>
        <p:txBody>
          <a:bodyPr>
            <a:noAutofit/>
          </a:bodyPr>
          <a:lstStyle/>
          <a:p>
            <a:r>
              <a:rPr lang="pl-PL" sz="2190" b="1" dirty="0">
                <a:solidFill>
                  <a:srgbClr val="FFFF00"/>
                </a:solidFill>
              </a:rPr>
              <a:t>Dzień Zdrowego Jedzenia i Gotowania w klasach IV-VIII</a:t>
            </a:r>
          </a:p>
        </p:txBody>
      </p:sp>
      <p:pic>
        <p:nvPicPr>
          <p:cNvPr id="40" name="Obraz 39" descr="Obraz zawierający stół, żywność, wewnątrz, naczynie&#10;&#10;Opis wygenerowany automatycznie">
            <a:extLst>
              <a:ext uri="{FF2B5EF4-FFF2-40B4-BE49-F238E27FC236}">
                <a16:creationId xmlns:a16="http://schemas.microsoft.com/office/drawing/2014/main" id="{409CA8F6-E26A-4E78-A0AC-339B5D8414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186" y="4183639"/>
            <a:ext cx="1942268" cy="2589690"/>
          </a:xfrm>
          <a:prstGeom prst="rect">
            <a:avLst/>
          </a:prstGeom>
        </p:spPr>
      </p:pic>
      <p:pic>
        <p:nvPicPr>
          <p:cNvPr id="42" name="Obraz 41" descr="Obraz zawierający wewnątrz, żywność, osoba, naczynie&#10;&#10;Opis wygenerowany automatycznie">
            <a:extLst>
              <a:ext uri="{FF2B5EF4-FFF2-40B4-BE49-F238E27FC236}">
                <a16:creationId xmlns:a16="http://schemas.microsoft.com/office/drawing/2014/main" id="{CEBED6FE-49E7-476C-B59B-F1ED470E53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69" y="4203140"/>
            <a:ext cx="3241293" cy="2430970"/>
          </a:xfrm>
          <a:prstGeom prst="rect">
            <a:avLst/>
          </a:prstGeom>
        </p:spPr>
      </p:pic>
      <p:pic>
        <p:nvPicPr>
          <p:cNvPr id="43" name="Obraz 42">
            <a:extLst>
              <a:ext uri="{FF2B5EF4-FFF2-40B4-BE49-F238E27FC236}">
                <a16:creationId xmlns:a16="http://schemas.microsoft.com/office/drawing/2014/main" id="{A277AC29-8409-4725-9C1A-16555F94C2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00275" y="4301691"/>
            <a:ext cx="1883217" cy="251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7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E01F92-8324-4D66-AB2A-17CF48276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18" y="564776"/>
            <a:ext cx="2952737" cy="1610865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000" b="1" dirty="0" err="1">
                <a:solidFill>
                  <a:srgbClr val="0070C0">
                    <a:alpha val="94000"/>
                  </a:srgbClr>
                </a:solidFill>
              </a:rPr>
              <a:t>Uczniowie</a:t>
            </a:r>
            <a:r>
              <a:rPr lang="en-US" sz="2000" b="1" dirty="0">
                <a:solidFill>
                  <a:srgbClr val="0070C0">
                    <a:alpha val="94000"/>
                  </a:srgbClr>
                </a:solidFill>
              </a:rPr>
              <a:t> </a:t>
            </a:r>
            <a:r>
              <a:rPr lang="en-US" sz="2000" b="1" dirty="0" err="1">
                <a:solidFill>
                  <a:srgbClr val="0070C0">
                    <a:alpha val="94000"/>
                  </a:srgbClr>
                </a:solidFill>
              </a:rPr>
              <a:t>klas</a:t>
            </a:r>
            <a:r>
              <a:rPr lang="en-US" sz="2000" b="1" dirty="0">
                <a:solidFill>
                  <a:srgbClr val="0070C0">
                    <a:alpha val="94000"/>
                  </a:srgbClr>
                </a:solidFill>
              </a:rPr>
              <a:t> </a:t>
            </a:r>
            <a:r>
              <a:rPr lang="en-US" sz="2000" b="1" dirty="0" err="1">
                <a:solidFill>
                  <a:srgbClr val="0070C0">
                    <a:alpha val="94000"/>
                  </a:srgbClr>
                </a:solidFill>
              </a:rPr>
              <a:t>starszych</a:t>
            </a:r>
            <a:r>
              <a:rPr lang="en-US" sz="2000" b="1" dirty="0">
                <a:solidFill>
                  <a:srgbClr val="0070C0">
                    <a:alpha val="94000"/>
                  </a:srgbClr>
                </a:solidFill>
              </a:rPr>
              <a:t> </a:t>
            </a:r>
            <a:r>
              <a:rPr lang="en-US" sz="2000" b="1" dirty="0" err="1">
                <a:solidFill>
                  <a:srgbClr val="0070C0">
                    <a:alpha val="94000"/>
                  </a:srgbClr>
                </a:solidFill>
              </a:rPr>
              <a:t>przygotowali</a:t>
            </a:r>
            <a:r>
              <a:rPr lang="en-US" sz="2000" b="1" dirty="0">
                <a:solidFill>
                  <a:srgbClr val="0070C0">
                    <a:alpha val="94000"/>
                  </a:srgbClr>
                </a:solidFill>
              </a:rPr>
              <a:t> </a:t>
            </a:r>
            <a:r>
              <a:rPr lang="en-US" sz="2000" b="1" dirty="0" err="1">
                <a:solidFill>
                  <a:srgbClr val="0070C0">
                    <a:alpha val="94000"/>
                  </a:srgbClr>
                </a:solidFill>
              </a:rPr>
              <a:t>zdrowe</a:t>
            </a:r>
            <a:r>
              <a:rPr lang="en-US" sz="2000" b="1" dirty="0">
                <a:solidFill>
                  <a:srgbClr val="0070C0">
                    <a:alpha val="94000"/>
                  </a:srgbClr>
                </a:solidFill>
              </a:rPr>
              <a:t> </a:t>
            </a:r>
            <a:r>
              <a:rPr lang="en-US" sz="2000" b="1" dirty="0" err="1">
                <a:solidFill>
                  <a:srgbClr val="0070C0">
                    <a:alpha val="94000"/>
                  </a:srgbClr>
                </a:solidFill>
              </a:rPr>
              <a:t>śniadania</a:t>
            </a:r>
            <a:r>
              <a:rPr lang="en-US" sz="2000" b="1" dirty="0">
                <a:solidFill>
                  <a:srgbClr val="0070C0">
                    <a:alpha val="94000"/>
                  </a:srgbClr>
                </a:solidFill>
              </a:rPr>
              <a:t> </a:t>
            </a:r>
            <a:r>
              <a:rPr lang="en-US" sz="2000" b="1" dirty="0" err="1">
                <a:solidFill>
                  <a:srgbClr val="0070C0">
                    <a:alpha val="94000"/>
                  </a:srgbClr>
                </a:solidFill>
              </a:rPr>
              <a:t>i</a:t>
            </a:r>
            <a:r>
              <a:rPr lang="en-US" sz="2000" b="1" dirty="0">
                <a:solidFill>
                  <a:srgbClr val="0070C0">
                    <a:alpha val="94000"/>
                  </a:srgbClr>
                </a:solidFill>
              </a:rPr>
              <a:t> </a:t>
            </a:r>
            <a:r>
              <a:rPr lang="en-US" sz="2000" b="1" dirty="0" err="1">
                <a:solidFill>
                  <a:srgbClr val="0070C0">
                    <a:alpha val="94000"/>
                  </a:srgbClr>
                </a:solidFill>
              </a:rPr>
              <a:t>piramidy</a:t>
            </a:r>
            <a:r>
              <a:rPr lang="en-US" sz="2000" b="1" dirty="0">
                <a:solidFill>
                  <a:srgbClr val="0070C0">
                    <a:alpha val="94000"/>
                  </a:srgbClr>
                </a:solidFill>
              </a:rPr>
              <a:t> </a:t>
            </a:r>
            <a:r>
              <a:rPr lang="en-US" sz="2000" b="1" dirty="0" err="1">
                <a:solidFill>
                  <a:srgbClr val="0070C0">
                    <a:alpha val="94000"/>
                  </a:srgbClr>
                </a:solidFill>
              </a:rPr>
              <a:t>zdrowego</a:t>
            </a:r>
            <a:r>
              <a:rPr lang="en-US" sz="2000" b="1" dirty="0">
                <a:solidFill>
                  <a:srgbClr val="0070C0">
                    <a:alpha val="94000"/>
                  </a:srgbClr>
                </a:solidFill>
              </a:rPr>
              <a:t> </a:t>
            </a:r>
            <a:r>
              <a:rPr lang="en-US" sz="2000" b="1" dirty="0" err="1">
                <a:solidFill>
                  <a:srgbClr val="0070C0">
                    <a:alpha val="94000"/>
                  </a:srgbClr>
                </a:solidFill>
              </a:rPr>
              <a:t>żywienia</a:t>
            </a:r>
            <a:r>
              <a:rPr lang="en-US" sz="2000" b="1" dirty="0">
                <a:solidFill>
                  <a:srgbClr val="0070C0">
                    <a:alpha val="94000"/>
                  </a:srgbClr>
                </a:solidFill>
              </a:rPr>
              <a:t> </a:t>
            </a:r>
          </a:p>
        </p:txBody>
      </p:sp>
      <p:pic>
        <p:nvPicPr>
          <p:cNvPr id="16" name="Symbol zastępczy zawartości 15" descr="Warzywa i owoce w rzędzie">
            <a:extLst>
              <a:ext uri="{FF2B5EF4-FFF2-40B4-BE49-F238E27FC236}">
                <a16:creationId xmlns:a16="http://schemas.microsoft.com/office/drawing/2014/main" id="{0CA48B19-6C4A-4314-A0E7-37496A2F30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-23278"/>
            <a:ext cx="12191980" cy="6858000"/>
          </a:xfrm>
          <a:prstGeom prst="rect">
            <a:avLst/>
          </a:prstGeom>
        </p:spPr>
      </p:pic>
      <p:pic>
        <p:nvPicPr>
          <p:cNvPr id="20" name="Symbol zastępczy zawartości 19">
            <a:extLst>
              <a:ext uri="{FF2B5EF4-FFF2-40B4-BE49-F238E27FC236}">
                <a16:creationId xmlns:a16="http://schemas.microsoft.com/office/drawing/2014/main" id="{00B422DB-EA40-4E9A-8B30-B2FE5C4183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949" y="37226"/>
            <a:ext cx="2417529" cy="3223372"/>
          </a:xfrm>
        </p:spPr>
      </p:pic>
      <p:pic>
        <p:nvPicPr>
          <p:cNvPr id="24" name="Obraz 23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A0FE0B49-118A-4B4A-B601-A78A488364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391" y="4272881"/>
            <a:ext cx="3446821" cy="2585116"/>
          </a:xfrm>
          <a:prstGeom prst="rect">
            <a:avLst/>
          </a:prstGeom>
          <a:solidFill>
            <a:srgbClr val="00B0F0">
              <a:alpha val="97000"/>
            </a:srgbClr>
          </a:solidFill>
        </p:spPr>
      </p:pic>
      <p:pic>
        <p:nvPicPr>
          <p:cNvPr id="34" name="Obraz 33" descr="Obraz zawierający tekst, wizytówka&#10;&#10;Opis wygenerowany automatycznie">
            <a:extLst>
              <a:ext uri="{FF2B5EF4-FFF2-40B4-BE49-F238E27FC236}">
                <a16:creationId xmlns:a16="http://schemas.microsoft.com/office/drawing/2014/main" id="{7020336B-BB56-4151-9FFD-20D2F4DA27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11" y="-3"/>
            <a:ext cx="2139855" cy="2853140"/>
          </a:xfrm>
          <a:prstGeom prst="rect">
            <a:avLst/>
          </a:prstGeom>
        </p:spPr>
      </p:pic>
      <p:pic>
        <p:nvPicPr>
          <p:cNvPr id="36" name="Obraz 35" descr="Obraz zawierający tekst&#10;&#10;Opis wygenerowany automatycznie">
            <a:extLst>
              <a:ext uri="{FF2B5EF4-FFF2-40B4-BE49-F238E27FC236}">
                <a16:creationId xmlns:a16="http://schemas.microsoft.com/office/drawing/2014/main" id="{C52BD9C3-516B-4597-A89D-DA80DBED10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305" y="392146"/>
            <a:ext cx="2277638" cy="3036851"/>
          </a:xfrm>
          <a:prstGeom prst="rect">
            <a:avLst/>
          </a:prstGeom>
        </p:spPr>
      </p:pic>
      <p:pic>
        <p:nvPicPr>
          <p:cNvPr id="40" name="Obraz 39" descr="Obraz zawierający tekst, wizytówka&#10;&#10;Opis wygenerowany automatycznie">
            <a:extLst>
              <a:ext uri="{FF2B5EF4-FFF2-40B4-BE49-F238E27FC236}">
                <a16:creationId xmlns:a16="http://schemas.microsoft.com/office/drawing/2014/main" id="{882D5066-7C81-4908-A933-A4F576436B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706" y="4392951"/>
            <a:ext cx="1773349" cy="2364465"/>
          </a:xfrm>
          <a:prstGeom prst="rect">
            <a:avLst/>
          </a:prstGeom>
        </p:spPr>
      </p:pic>
      <p:pic>
        <p:nvPicPr>
          <p:cNvPr id="44" name="Obraz 43" descr="Obraz zawierający mapa&#10;&#10;Opis wygenerowany automatycznie">
            <a:extLst>
              <a:ext uri="{FF2B5EF4-FFF2-40B4-BE49-F238E27FC236}">
                <a16:creationId xmlns:a16="http://schemas.microsoft.com/office/drawing/2014/main" id="{FC8C7C98-0EBB-489E-8D6F-58D6F10759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27357" y="299012"/>
            <a:ext cx="3278891" cy="2459168"/>
          </a:xfrm>
          <a:prstGeom prst="rect">
            <a:avLst/>
          </a:prstGeom>
        </p:spPr>
      </p:pic>
      <p:sp>
        <p:nvSpPr>
          <p:cNvPr id="49" name="pole tekstowe 48">
            <a:extLst>
              <a:ext uri="{FF2B5EF4-FFF2-40B4-BE49-F238E27FC236}">
                <a16:creationId xmlns:a16="http://schemas.microsoft.com/office/drawing/2014/main" id="{D62F8B5F-5A27-45AC-BAE9-522A6F51CBA0}"/>
              </a:ext>
            </a:extLst>
          </p:cNvPr>
          <p:cNvSpPr txBox="1"/>
          <p:nvPr/>
        </p:nvSpPr>
        <p:spPr>
          <a:xfrm>
            <a:off x="106878" y="4577476"/>
            <a:ext cx="2398816" cy="709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10" b="1" dirty="0"/>
              <a:t>Piramida</a:t>
            </a:r>
            <a:r>
              <a:rPr lang="pl-PL" sz="2000" b="1" dirty="0"/>
              <a:t> Żywieniowa</a:t>
            </a:r>
          </a:p>
        </p:txBody>
      </p:sp>
      <p:pic>
        <p:nvPicPr>
          <p:cNvPr id="53" name="Obraz 52">
            <a:extLst>
              <a:ext uri="{FF2B5EF4-FFF2-40B4-BE49-F238E27FC236}">
                <a16:creationId xmlns:a16="http://schemas.microsoft.com/office/drawing/2014/main" id="{07517AD4-3B42-444E-B5B5-8041C8E0A1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52" y="3435973"/>
            <a:ext cx="2600103" cy="322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0934"/>
      </p:ext>
    </p:extLst>
  </p:cSld>
  <p:clrMapOvr>
    <a:masterClrMapping/>
  </p:clrMapOvr>
</p:sld>
</file>

<file path=ppt/theme/theme1.xml><?xml version="1.0" encoding="utf-8"?>
<a:theme xmlns:a="http://schemas.openxmlformats.org/drawingml/2006/main" name="Smuga">
  <a:themeElements>
    <a:clrScheme name="Smug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mug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mug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80</TotalTime>
  <Words>28</Words>
  <Application>Microsoft Office PowerPoint</Application>
  <PresentationFormat>Panoramiczny</PresentationFormat>
  <Paragraphs>4</Paragraphs>
  <Slides>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</vt:i4>
      </vt:variant>
    </vt:vector>
  </HeadingPairs>
  <TitlesOfParts>
    <vt:vector size="6" baseType="lpstr">
      <vt:lpstr>Arial</vt:lpstr>
      <vt:lpstr>Century Gothic</vt:lpstr>
      <vt:lpstr>Wingdings 3</vt:lpstr>
      <vt:lpstr>Smuga</vt:lpstr>
      <vt:lpstr>  Pomysł na zdrowe śniadanie w szkole</vt:lpstr>
      <vt:lpstr>Uczniowie klas starszych przygotowali zdrowe śniadania i piramidy zdrowego żywienia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Pomysł na zdrowe śniadanie w szkole</dc:title>
  <dc:creator>Emilia Wolska</dc:creator>
  <cp:lastModifiedBy>Emilia Wolska</cp:lastModifiedBy>
  <cp:revision>1</cp:revision>
  <dcterms:created xsi:type="dcterms:W3CDTF">2021-12-05T12:39:58Z</dcterms:created>
  <dcterms:modified xsi:type="dcterms:W3CDTF">2021-12-05T14:00:30Z</dcterms:modified>
</cp:coreProperties>
</file>